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274" r:id="rId3"/>
  </p:sldIdLst>
  <p:sldSz cx="9144000" cy="6858000" type="screen4x3"/>
  <p:notesSz cx="6797675" cy="992632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2" userDrawn="1">
          <p15:clr>
            <a:srgbClr val="A4A3A4"/>
          </p15:clr>
        </p15:guide>
        <p15:guide id="2" pos="27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E9FF"/>
    <a:srgbClr val="0070C0"/>
    <a:srgbClr val="F77D24"/>
    <a:srgbClr val="2695EA"/>
    <a:srgbClr val="8B6600"/>
    <a:srgbClr val="730101"/>
    <a:srgbClr val="99680A"/>
    <a:srgbClr val="9A499B"/>
    <a:srgbClr val="AE36A4"/>
    <a:srgbClr val="6F07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0" autoAdjust="0"/>
    <p:restoredTop sz="94660"/>
  </p:normalViewPr>
  <p:slideViewPr>
    <p:cSldViewPr snapToGrid="0" showGuides="1">
      <p:cViewPr>
        <p:scale>
          <a:sx n="81" d="100"/>
          <a:sy n="81" d="100"/>
        </p:scale>
        <p:origin x="-996" y="402"/>
      </p:cViewPr>
      <p:guideLst>
        <p:guide orient="horz" pos="2122"/>
        <p:guide pos="278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228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18574-DBF7-465D-B037-FE631F471BB2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C3D8E-6D01-472B-9760-E65C392860FE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0B395-2DD1-4E0C-AD7F-C33E717CE14B}" type="datetimeFigureOut">
              <a:rPr lang="pt-BR" smtClean="0"/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66332-D461-43D9-A1C1-8FF0295CCEC5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pt-BR"/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  <a:endParaRPr lang="pt-BR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pt-BR"/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BC54-1CDC-4473-9720-F58E1E464D2A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2030-28A4-485C-A222-4952DDFF562A}" type="slidenum">
              <a:rPr lang="pt-BR" smtClean="0"/>
            </a:fld>
            <a:endParaRPr lang="pt-BR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ítulo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t>Clique para editar o estilo do título mestre</a:t>
            </a:r>
          </a:p>
        </p:txBody>
      </p:sp>
      <p:sp>
        <p:nvSpPr>
          <p:cNvPr id="1027" name="Espaço Reservado para Texto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t>Clique para editar os estilos do texto mestre</a:t>
            </a:r>
          </a:p>
          <a:p>
            <a:pPr lvl="1"/>
            <a:r>
              <a:t>Segundo nível</a:t>
            </a:r>
          </a:p>
          <a:p>
            <a:pPr lvl="2"/>
            <a:r>
              <a:t>Terceiro nível</a:t>
            </a:r>
          </a:p>
          <a:p>
            <a:pPr lvl="3"/>
            <a:r>
              <a:t>Quarto nível</a:t>
            </a:r>
          </a:p>
          <a:p>
            <a:pPr lvl="4"/>
            <a:r>
              <a:t>Quinto nível</a:t>
            </a:r>
          </a:p>
        </p:txBody>
      </p:sp>
      <p:sp>
        <p:nvSpPr>
          <p:cNvPr id="1028" name="Espaço Reservado para Data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AC89BC54-1CDC-4473-9720-F58E1E464D2A}" type="datetimeFigureOut">
              <a:rPr lang="pt-BR" smtClean="0"/>
            </a:fld>
            <a:endParaRPr lang="pt-BR"/>
          </a:p>
        </p:txBody>
      </p:sp>
      <p:sp>
        <p:nvSpPr>
          <p:cNvPr id="1029" name="Espaço Reservado para Rodapé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Espaço Reservado para Número de Slide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E3682030-28A4-485C-A222-4952DDFF562A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Espaço Reservado para Conteúdo 11" descr="BASE APRESENTAÇÃO POWERPOINT 2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9189720" cy="6896735"/>
          </a:xfrm>
          <a:prstGeom prst="rect">
            <a:avLst/>
          </a:prstGeom>
        </p:spPr>
      </p:pic>
      <p:sp>
        <p:nvSpPr>
          <p:cNvPr id="47" name="Caixa de Texto 46"/>
          <p:cNvSpPr txBox="1"/>
          <p:nvPr/>
        </p:nvSpPr>
        <p:spPr>
          <a:xfrm>
            <a:off x="2405863" y="3090545"/>
            <a:ext cx="15744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altLang="en-US" sz="1600" dirty="0" smtClean="0">
                <a:solidFill>
                  <a:sysClr val="window" lastClr="FFFFFF"/>
                </a:solidFill>
              </a:rPr>
              <a:t>Subcontrolador</a:t>
            </a:r>
            <a:endParaRPr lang="pt-BR" altLang="en-US" sz="1600" dirty="0">
              <a:solidFill>
                <a:sysClr val="window" lastClr="FFFFFF"/>
              </a:solidFill>
            </a:endParaRPr>
          </a:p>
        </p:txBody>
      </p:sp>
      <p:sp>
        <p:nvSpPr>
          <p:cNvPr id="51" name="Caixa de Texto 50"/>
          <p:cNvSpPr txBox="1"/>
          <p:nvPr/>
        </p:nvSpPr>
        <p:spPr>
          <a:xfrm>
            <a:off x="4835589" y="3037840"/>
            <a:ext cx="185737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altLang="en-US" sz="1600" dirty="0">
                <a:solidFill>
                  <a:sysClr val="window" lastClr="FFFFFF"/>
                </a:solidFill>
              </a:rPr>
              <a:t>Assessor Jurídico</a:t>
            </a:r>
            <a:endParaRPr lang="pt-BR" altLang="en-US" sz="1600" dirty="0">
              <a:solidFill>
                <a:sysClr val="window" lastClr="FFFFFF"/>
              </a:solidFill>
            </a:endParaRPr>
          </a:p>
        </p:txBody>
      </p:sp>
      <p:sp>
        <p:nvSpPr>
          <p:cNvPr id="23" name="Caixa de Texto 2"/>
          <p:cNvSpPr txBox="1"/>
          <p:nvPr/>
        </p:nvSpPr>
        <p:spPr>
          <a:xfrm>
            <a:off x="2389823" y="3405114"/>
            <a:ext cx="1678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altLang="en-US" sz="1200" dirty="0" smtClean="0">
                <a:solidFill>
                  <a:schemeClr val="bg1"/>
                </a:solidFill>
              </a:rPr>
              <a:t>Carlos Montarroyos</a:t>
            </a:r>
            <a:br>
              <a:rPr lang="pt-BR" altLang="en-US" sz="1200" dirty="0" smtClean="0">
                <a:solidFill>
                  <a:schemeClr val="bg1"/>
                </a:solidFill>
              </a:rPr>
            </a:br>
            <a:r>
              <a:rPr lang="pt-BR" altLang="en-US" sz="1200" dirty="0" smtClean="0">
                <a:solidFill>
                  <a:schemeClr val="bg1"/>
                </a:solidFill>
              </a:rPr>
              <a:t>CDG-3</a:t>
            </a:r>
            <a:endParaRPr lang="pt-BR" altLang="en-US" sz="1200" dirty="0">
              <a:solidFill>
                <a:srgbClr val="FF0000"/>
              </a:solidFill>
            </a:endParaRPr>
          </a:p>
        </p:txBody>
      </p:sp>
      <p:sp>
        <p:nvSpPr>
          <p:cNvPr id="24" name="Caixa de Texto 2"/>
          <p:cNvSpPr txBox="1"/>
          <p:nvPr/>
        </p:nvSpPr>
        <p:spPr>
          <a:xfrm>
            <a:off x="4850130" y="4061614"/>
            <a:ext cx="1678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altLang="en-US" sz="1200" dirty="0" smtClean="0">
                <a:solidFill>
                  <a:schemeClr val="bg1"/>
                </a:solidFill>
              </a:rPr>
              <a:t>Horácio Melo</a:t>
            </a:r>
            <a:br>
              <a:rPr lang="pt-BR" altLang="en-US" sz="1200" dirty="0" smtClean="0">
                <a:solidFill>
                  <a:schemeClr val="bg1"/>
                </a:solidFill>
              </a:rPr>
            </a:br>
            <a:r>
              <a:rPr lang="pt-BR" altLang="en-US" sz="1200" dirty="0" smtClean="0">
                <a:solidFill>
                  <a:schemeClr val="bg1"/>
                </a:solidFill>
              </a:rPr>
              <a:t>CAA-5</a:t>
            </a:r>
            <a:endParaRPr lang="pt-BR" altLang="en-US" sz="1200" dirty="0">
              <a:solidFill>
                <a:srgbClr val="FF0000"/>
              </a:solidFill>
            </a:endParaRPr>
          </a:p>
        </p:txBody>
      </p:sp>
      <p:sp>
        <p:nvSpPr>
          <p:cNvPr id="31" name="Caixa de Texto 46"/>
          <p:cNvSpPr txBox="1"/>
          <p:nvPr/>
        </p:nvSpPr>
        <p:spPr>
          <a:xfrm>
            <a:off x="4815289" y="3031931"/>
            <a:ext cx="1843405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altLang="en-US" sz="1600" dirty="0" smtClean="0">
                <a:solidFill>
                  <a:sysClr val="window" lastClr="FFFFFF"/>
                </a:solidFill>
              </a:rPr>
              <a:t>Assesoria Jurídica</a:t>
            </a:r>
            <a:endParaRPr lang="pt-BR" altLang="en-US" sz="1600" dirty="0">
              <a:solidFill>
                <a:sysClr val="window" lastClr="FFFFFF"/>
              </a:solidFill>
            </a:endParaRPr>
          </a:p>
        </p:txBody>
      </p:sp>
      <p:pic>
        <p:nvPicPr>
          <p:cNvPr id="3" name="Imagem 2" descr="Educaçã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2345"/>
            <a:ext cx="9189720" cy="62820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WPS Presentation</Application>
  <PresentationFormat>Apresentação na tela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SimSun</vt:lpstr>
      <vt:lpstr>Wingdings</vt:lpstr>
      <vt:lpstr>Microsoft YaHei</vt:lpstr>
      <vt:lpstr>Arial Unicode MS</vt:lpstr>
      <vt:lpstr>Calibri</vt:lpstr>
      <vt:lpstr>Default Design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Prefeitura</dc:creator>
  <cp:lastModifiedBy>karina.ferreira</cp:lastModifiedBy>
  <cp:revision>1470</cp:revision>
  <cp:lastPrinted>2021-05-27T13:45:00Z</cp:lastPrinted>
  <dcterms:created xsi:type="dcterms:W3CDTF">2017-05-09T11:32:00Z</dcterms:created>
  <dcterms:modified xsi:type="dcterms:W3CDTF">2024-05-02T17:25:14Z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1046-12.2.0.16731</vt:lpwstr>
  </property>
  <property fmtid="{D5CDD505-2E9C-101B-9397-08002B2CF9AE}" pid="3" name="ICV">
    <vt:lpwstr>4DC0CB54E8664907ACE1D037224F8E30_13</vt:lpwstr>
  </property>
</Properties>
</file>